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58000" cy="9144000"/>
  <p:defaultTextStyle>
    <a:defPPr>
      <a:defRPr lang="nn-N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86425" autoAdjust="0"/>
  </p:normalViewPr>
  <p:slideViewPr>
    <p:cSldViewPr>
      <p:cViewPr varScale="1">
        <p:scale>
          <a:sx n="74" d="100"/>
          <a:sy n="74" d="100"/>
        </p:scale>
        <p:origin x="8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277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372C619-F250-4DFB-927C-7954235D06B3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noProof="0" smtClean="0"/>
              <a:t>Click to edit Master text styles</a:t>
            </a:r>
          </a:p>
          <a:p>
            <a:pPr lvl="1"/>
            <a:r>
              <a:rPr lang="nn-NO" noProof="0" smtClean="0"/>
              <a:t>Second level</a:t>
            </a:r>
          </a:p>
          <a:p>
            <a:pPr lvl="2"/>
            <a:r>
              <a:rPr lang="nn-NO" noProof="0" smtClean="0"/>
              <a:t>Third level</a:t>
            </a:r>
          </a:p>
          <a:p>
            <a:pPr lvl="3"/>
            <a:r>
              <a:rPr lang="nn-NO" noProof="0" smtClean="0"/>
              <a:t>Fourth level</a:t>
            </a:r>
          </a:p>
          <a:p>
            <a:pPr lvl="4"/>
            <a:r>
              <a:rPr lang="nn-NO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5AB67DC-12CC-4D09-8CA2-164E6DB3C01A}" type="slidenum">
              <a:rPr lang="nn-NO" altLang="nb-NO"/>
              <a:pPr/>
              <a:t>‹#›</a:t>
            </a:fld>
            <a:endParaRPr lang="nn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438400"/>
            <a:ext cx="77216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3716338"/>
            <a:ext cx="6400800" cy="1771650"/>
          </a:xfrm>
        </p:spPr>
        <p:txBody>
          <a:bodyPr/>
          <a:lstStyle>
            <a:lvl1pPr marL="0" indent="0" algn="r">
              <a:defRPr sz="2800">
                <a:solidFill>
                  <a:schemeClr val="fol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343650"/>
            <a:ext cx="1930400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rgbClr val="5E574E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49600" y="6229350"/>
            <a:ext cx="2844800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rgbClr val="5E574E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  <a:latin typeface="Arial" panose="020B0604020202020204" pitchFamily="34" charset="0"/>
              </a:defRPr>
            </a:lvl1pPr>
          </a:lstStyle>
          <a:p>
            <a:fld id="{7EDA3A11-7138-4811-9ADC-6A6A5F258881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03218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C391F-263B-4409-A11C-AD42290560CB}" type="slidenum">
              <a:rPr lang="en-US" altLang="nb-NO"/>
              <a:pPr/>
              <a:t>‹#›</a:t>
            </a:fld>
            <a:endParaRPr lang="en-US" altLang="nb-NO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106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DE4CF-932E-4947-954C-FAAA44DBC7F7}" type="slidenum">
              <a:rPr lang="en-US" altLang="nb-NO"/>
              <a:pPr/>
              <a:t>‹#›</a:t>
            </a:fld>
            <a:endParaRPr lang="en-US" altLang="nb-NO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548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F2FB8-5CBD-4AE4-A0DA-BE645A9FE769}" type="slidenum">
              <a:rPr lang="en-US" altLang="nb-NO"/>
              <a:pPr/>
              <a:t>‹#›</a:t>
            </a:fld>
            <a:endParaRPr lang="en-US" altLang="nb-NO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166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821A0-B109-4917-98C3-B905A59FB6E7}" type="slidenum">
              <a:rPr lang="en-US" altLang="nb-NO"/>
              <a:pPr/>
              <a:t>‹#›</a:t>
            </a:fld>
            <a:endParaRPr lang="en-US" altLang="nb-NO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2033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0C42B-DE1E-4DC7-A6FD-92EDAD648A53}" type="slidenum">
              <a:rPr lang="en-US" altLang="nb-NO"/>
              <a:pPr/>
              <a:t>‹#›</a:t>
            </a:fld>
            <a:endParaRPr lang="en-US" altLang="nb-NO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597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B5DF7-3235-44AD-A2A3-9614A5681121}" type="slidenum">
              <a:rPr lang="en-US" altLang="nb-NO"/>
              <a:pPr/>
              <a:t>‹#›</a:t>
            </a:fld>
            <a:endParaRPr lang="en-US" altLang="nb-NO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2500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9C7C1-9A9E-4D71-AE90-D9D2F39786B5}" type="slidenum">
              <a:rPr lang="en-US" altLang="nb-NO"/>
              <a:pPr/>
              <a:t>‹#›</a:t>
            </a:fld>
            <a:endParaRPr lang="en-US" altLang="nb-NO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19599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E4D60F-E9A7-4F8C-8796-D50C06693A77}" type="slidenum">
              <a:rPr lang="en-US" altLang="nb-NO"/>
              <a:pPr/>
              <a:t>‹#›</a:t>
            </a:fld>
            <a:endParaRPr lang="en-US" altLang="nb-NO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5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D4939-4F72-4C8B-9DF2-FA3D39EE95EA}" type="slidenum">
              <a:rPr lang="en-US" altLang="nb-NO"/>
              <a:pPr/>
              <a:t>‹#›</a:t>
            </a:fld>
            <a:endParaRPr lang="en-US" altLang="nb-NO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3150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25E5F-18DF-43B3-B7A1-9373568B0F9D}" type="slidenum">
              <a:rPr lang="en-US" altLang="nb-NO"/>
              <a:pPr/>
              <a:t>‹#›</a:t>
            </a:fld>
            <a:endParaRPr lang="en-US" altLang="nb-NO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05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-180975" y="-79375"/>
          <a:ext cx="9505950" cy="732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Bitmap Image" r:id="rId14" imgW="10469436" imgH="7725853" progId="PBrush">
                  <p:embed/>
                </p:oleObj>
              </mc:Choice>
              <mc:Fallback>
                <p:oleObj name="Bitmap Image" r:id="rId14" imgW="10469436" imgH="7725853" progId="PBrus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" y="-79375"/>
                        <a:ext cx="9505950" cy="732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66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5E574E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  <a:endParaRPr lang="en-US" altLang="nb-NO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  <a:endParaRPr lang="en-US" altLang="nb-NO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00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accent1"/>
                </a:solidFill>
              </a:defRPr>
            </a:lvl1pPr>
          </a:lstStyle>
          <a:p>
            <a:fld id="{5A844C2D-DBE4-46C1-91B3-E8AAF2EB58D8}" type="slidenum">
              <a:rPr lang="en-US" altLang="nb-NO"/>
              <a:pPr/>
              <a:t>‹#›</a:t>
            </a:fld>
            <a:endParaRPr lang="en-US" altLang="nb-NO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1030" name="Picture 5" descr="paint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6" descr="paint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37288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-1189038" y="6172200"/>
            <a:ext cx="9144001" cy="685800"/>
          </a:xfrm>
          <a:prstGeom prst="actionButtonRetur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32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800" b="1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400" b="1" i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15000"/>
              </a:lnSpc>
            </a:pPr>
            <a:r>
              <a:rPr lang="nb-NO" dirty="0"/>
              <a:t>HR-2017-33-A </a:t>
            </a:r>
            <a:r>
              <a:rPr lang="nb-NO" dirty="0" smtClean="0"/>
              <a:t>Forusstranda</a:t>
            </a:r>
            <a:br>
              <a:rPr lang="nb-NO" dirty="0" smtClean="0"/>
            </a:br>
            <a:r>
              <a:rPr lang="nb-NO" dirty="0" smtClean="0"/>
              <a:t>Bnr 308 &amp; 222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445224"/>
            <a:ext cx="8558088" cy="825674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2004							2012</a:t>
            </a:r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3140968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Sønnichsen</a:t>
            </a:r>
            <a:br>
              <a:rPr lang="nb-NO" dirty="0" smtClean="0"/>
            </a:br>
            <a:r>
              <a:rPr lang="nb-NO" dirty="0" smtClean="0"/>
              <a:t>-grunnbokshjemmel</a:t>
            </a:r>
          </a:p>
          <a:p>
            <a:r>
              <a:rPr lang="nb-NO" dirty="0" smtClean="0"/>
              <a:t>-opprinnelig eier</a:t>
            </a:r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6876256" y="1703397"/>
            <a:ext cx="2166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Forusstranda</a:t>
            </a:r>
            <a:br>
              <a:rPr lang="nb-NO" dirty="0" smtClean="0"/>
            </a:br>
            <a:r>
              <a:rPr lang="nb-NO" dirty="0" smtClean="0"/>
              <a:t>-ikke tinglyst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20272" y="4983559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Konkursbo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35896" y="2189316"/>
            <a:ext cx="2239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Sønn eiendom</a:t>
            </a:r>
            <a:br>
              <a:rPr lang="nb-NO" dirty="0" smtClean="0"/>
            </a:br>
            <a:r>
              <a:rPr lang="nb-NO" dirty="0" smtClean="0"/>
              <a:t>-fisjon</a:t>
            </a:r>
            <a:br>
              <a:rPr lang="nb-NO" dirty="0" smtClean="0"/>
            </a:br>
            <a:r>
              <a:rPr lang="nb-NO" dirty="0" smtClean="0"/>
              <a:t>-ikke tinglyst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9712" y="2971315"/>
            <a:ext cx="36004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accent1"/>
                </a:solidFill>
              </a:rPr>
              <a:t>A</a:t>
            </a:r>
            <a:endParaRPr lang="nb-NO" dirty="0" smtClean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6153" y="2558647"/>
            <a:ext cx="36004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accent1"/>
                </a:solidFill>
              </a:rPr>
              <a:t>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96436" y="4589972"/>
            <a:ext cx="36004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accent1"/>
                </a:solidFill>
              </a:rPr>
              <a:t>B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2555776" y="3140968"/>
            <a:ext cx="1080120" cy="412668"/>
          </a:xfrm>
          <a:prstGeom prst="straightConnector1">
            <a:avLst/>
          </a:prstGeom>
          <a:ln w="7302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V="1">
            <a:off x="5035995" y="2269193"/>
            <a:ext cx="1696245" cy="583743"/>
          </a:xfrm>
          <a:prstGeom prst="straightConnector1">
            <a:avLst/>
          </a:prstGeom>
          <a:ln w="7302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>
            <a:off x="2647775" y="4105600"/>
            <a:ext cx="4228481" cy="1053413"/>
          </a:xfrm>
          <a:prstGeom prst="straightConnector1">
            <a:avLst/>
          </a:prstGeom>
          <a:ln w="7302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6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FargemalERno">
  <a:themeElements>
    <a:clrScheme name="Fargemal ER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Fargemal 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Fargemal ER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emal ER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mal E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mal ER 4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mal ER 5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emal ER 6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emal ER 7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ECB6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8324021-373F-4552-9FCF-94781BB51C3B}" vid="{11369EEA-AC78-4666-B31D-18538196BCA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MalER</Template>
  <TotalTime>0</TotalTime>
  <Words>11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Comic Sans MS</vt:lpstr>
      <vt:lpstr>FargemalERno</vt:lpstr>
      <vt:lpstr>Bitmap Image</vt:lpstr>
      <vt:lpstr>HR-2017-33-A Forusstranda Bnr 308 &amp; 222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HR-2017-33-A Forusstranda Bnr 308 &amp; 222</dc:title>
  <dc:creator>Erik Røsæg</dc:creator>
  <cp:lastModifiedBy>Erik Røsæg</cp:lastModifiedBy>
  <cp:revision>1</cp:revision>
  <cp:lastPrinted>2002-09-03T13:41:42Z</cp:lastPrinted>
  <dcterms:created xsi:type="dcterms:W3CDTF">2019-02-18T14:01:00Z</dcterms:created>
  <dcterms:modified xsi:type="dcterms:W3CDTF">2019-02-18T14:01:56Z</dcterms:modified>
</cp:coreProperties>
</file>